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93E9B-4C55-4C98-A301-67230FB80499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5CF5837B-11C5-4B38-B361-BAA2C25F38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746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0F77E-5B64-4949-9BE9-B7DA5E39FE52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0DCA-FF12-4D37-A5C4-9DB52CD8E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7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9C56-2619-48E7-A4DE-504B6B124632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9034A-0E5C-48A7-99E7-A0AA46A99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70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D836A-E166-444E-B97A-6C61D4A7BFA7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DA08E-D6B4-46F7-BDE8-33041A9D51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42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F6A65-DEAB-431D-8D58-E9A8191C4A3E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D4876D2-43F6-4E66-870C-317CB548C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553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964B-7A7E-4ED3-A049-DEB5C1111231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5334F-6EEE-40D2-9173-767D678CD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03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D949-0199-42DB-9CF5-EBEAFD47E4F5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54103-3431-4467-9D4E-710FB97B75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25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D2B9C-EFBA-407B-9C06-A39CEE74E60A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77C91-F3F9-46E9-A7CB-CD6F6B4321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99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7DAF7-4340-4EE0-89B9-E50E9C69326E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B43B-7E44-4638-BBF1-E2617E2789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97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E448-9E3A-43B8-A97E-9D5CC83972CA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2488-4224-4AC3-A1E1-0B4C9AE8F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31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BE3A0-1CA0-4270-8972-AA139BE37166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772CD-D83E-4DCD-B9D9-498315AB4D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51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C7FBA5-8F97-4542-B79A-2744B8AE92FA}" type="datetimeFigureOut">
              <a:rPr lang="en-US"/>
              <a:pPr>
                <a:defRPr/>
              </a:pPr>
              <a:t>4/12/2016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7B1FEAA2-6226-4D36-ADFB-B4374CA60F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6" r:id="rId2"/>
    <p:sldLayoutId id="2147483735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6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Engineering Design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950" cy="2743200"/>
          </a:xfrm>
          <a:solidFill>
            <a:schemeClr val="bg1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rmAutofit/>
          </a:bodyPr>
          <a:lstStyle/>
          <a:p>
            <a:pPr marR="0" algn="l" eaLnBrk="1" hangingPunct="1">
              <a:lnSpc>
                <a:spcPct val="80000"/>
              </a:lnSpc>
              <a:defRPr/>
            </a:pPr>
            <a:endParaRPr lang="en-US" altLang="en-US" sz="27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eaLnBrk="1" hangingPunct="1">
              <a:lnSpc>
                <a:spcPct val="80000"/>
              </a:lnSpc>
              <a:defRPr/>
            </a:pPr>
            <a:r>
              <a:rPr lang="en-US" alt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ENGR-TS-2:  The students will develop an understanding of how the design process is used to develop a technological system.</a:t>
            </a:r>
          </a:p>
          <a:p>
            <a:pPr marR="0" algn="l" eaLnBrk="1" hangingPunct="1">
              <a:lnSpc>
                <a:spcPct val="80000"/>
              </a:lnSpc>
              <a:defRPr/>
            </a:pPr>
            <a:endParaRPr lang="en-US" altLang="en-US" sz="27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eaLnBrk="1" hangingPunct="1">
              <a:lnSpc>
                <a:spcPct val="80000"/>
              </a:lnSpc>
              <a:defRPr/>
            </a:pPr>
            <a:r>
              <a:rPr lang="en-US" alt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a. Identify the steps of the design process</a:t>
            </a:r>
          </a:p>
          <a:p>
            <a:pPr marR="0" eaLnBrk="1" hangingPunct="1">
              <a:lnSpc>
                <a:spcPct val="80000"/>
              </a:lnSpc>
              <a:defRPr/>
            </a:pPr>
            <a:r>
              <a:rPr lang="en-US" altLang="en-US" sz="2000" smtClean="0"/>
              <a:t> </a:t>
            </a:r>
          </a:p>
          <a:p>
            <a:pPr marR="0" eaLnBrk="1" hangingPunct="1">
              <a:lnSpc>
                <a:spcPct val="80000"/>
              </a:lnSpc>
              <a:defRPr/>
            </a:pPr>
            <a:endParaRPr lang="en-US" altLang="en-US" sz="200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657600" y="6096000"/>
            <a:ext cx="1860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Written by Sony Gala</a:t>
            </a:r>
          </a:p>
        </p:txBody>
      </p:sp>
      <p:pic>
        <p:nvPicPr>
          <p:cNvPr id="5125" name="Picture 5" descr="CTA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351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8"/>
            <a:ext cx="8229600" cy="5897562"/>
          </a:xfrm>
        </p:spPr>
        <p:txBody>
          <a:bodyPr>
            <a:normAutofit lnSpcReduction="10000"/>
          </a:bodyPr>
          <a:lstStyle/>
          <a:p>
            <a:pPr marL="390525" indent="476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1. Define the Problem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2. State Constraints and Specifications</a:t>
            </a:r>
          </a:p>
          <a:p>
            <a:pPr marL="395288" lvl="1" indent="47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3. Research the Problem</a:t>
            </a:r>
          </a:p>
          <a:p>
            <a:pPr marL="395288" lvl="1" indent="47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4. Alternative Solutions</a:t>
            </a:r>
          </a:p>
          <a:p>
            <a:pPr marL="395288" lvl="1" indent="47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5. Final Solution</a:t>
            </a:r>
          </a:p>
          <a:p>
            <a:pPr marL="395288" lvl="1" indent="47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6. Model and Prototype</a:t>
            </a:r>
          </a:p>
          <a:p>
            <a:pPr marL="395288" lvl="1" indent="47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7. Testing and Evaluation</a:t>
            </a:r>
          </a:p>
          <a:p>
            <a:pPr marL="395288" lvl="1" indent="47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8. Communicate </a:t>
            </a:r>
          </a:p>
          <a:p>
            <a:pPr marL="395288" lvl="1" indent="4763" eaLnBrk="1" fontAlgn="auto" hangingPunct="1">
              <a:spcAft>
                <a:spcPts val="0"/>
              </a:spcAft>
              <a:buFont typeface="Wingdings 2"/>
              <a:buAutoNum type="arabicPeriod" startAt="3"/>
              <a:defRPr/>
            </a:pPr>
            <a:endParaRPr lang="en-US" dirty="0" smtClean="0"/>
          </a:p>
          <a:p>
            <a:pPr marL="395288" lvl="1" indent="4763" eaLnBrk="1" fontAlgn="auto" hangingPunct="1">
              <a:spcAft>
                <a:spcPts val="0"/>
              </a:spcAft>
              <a:buFont typeface="Wingdings 2"/>
              <a:buAutoNum type="arabicPeriod" startAt="4"/>
              <a:defRPr/>
            </a:pPr>
            <a:endParaRPr lang="en-US" dirty="0" smtClean="0"/>
          </a:p>
          <a:p>
            <a:pPr marL="395288" lvl="1" indent="4763" eaLnBrk="1" fontAlgn="auto" hangingPunct="1">
              <a:spcAft>
                <a:spcPts val="0"/>
              </a:spcAft>
              <a:buFont typeface="Wingdings 2"/>
              <a:buAutoNum type="arabicPeriod" startAt="3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Define the Problem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– define the problem using  two to three sentences.</a:t>
            </a:r>
          </a:p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State Constraints and Specifications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– ask questions about specifications and restrictions on design, materials, time, appearance, etc. Take notes, make a list and refer to this information through out the process.</a:t>
            </a:r>
          </a:p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Research the problem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– group discussions, surveys, internet research, library, reverse engineer a product. Gather as much information about the problem and share the findings with your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395288" lvl="1" indent="4763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Alternative Solutions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– each member of the group sketches ideas on paper. Draw three view drawings. Draw several rough sketches to share with your group. </a:t>
            </a:r>
          </a:p>
          <a:p>
            <a:pPr marL="395288" lvl="1" indent="4763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Final Solution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– decide on a final design that your group will design or produce. Give reasons on why a particular design was selected over others.</a:t>
            </a:r>
          </a:p>
          <a:p>
            <a:pPr marL="395288" lvl="1" indent="4763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Model and Prototype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– build a model or prototype of the product.</a:t>
            </a:r>
          </a:p>
          <a:p>
            <a:pPr marL="395288" lvl="1" indent="4763" eaLnBrk="1" hangingPunct="1">
              <a:buFont typeface="Wingdings 2" panose="05020102010507070707" pitchFamily="18" charset="2"/>
              <a:buNone/>
            </a:pPr>
            <a:endParaRPr lang="en-US" altLang="en-US" sz="2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5288" lvl="1" indent="4763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Testing and Evaluation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– test the product, makes changes if possible. Use the specifications and constraints from step 2 and evaluate the product. Does it satisfy all the requirements?</a:t>
            </a:r>
          </a:p>
          <a:p>
            <a:pPr marL="395288" lvl="1" indent="4763" eaLnBrk="1" hangingPunct="1">
              <a:buFont typeface="Wingdings 2" panose="05020102010507070707" pitchFamily="18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Communicate </a:t>
            </a:r>
            <a:r>
              <a:rPr lang="en-US" alt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– communicate the results to the target audience. Create a presentation, brochure or a website to inform the audience.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300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Constantia</vt:lpstr>
      <vt:lpstr>Wingdings 2</vt:lpstr>
      <vt:lpstr>Flow</vt:lpstr>
      <vt:lpstr>Engineering Design Process</vt:lpstr>
      <vt:lpstr>PowerPoint Presentation</vt:lpstr>
      <vt:lpstr>PowerPoint Presentation</vt:lpstr>
      <vt:lpstr>PowerPoint Presentation</vt:lpstr>
      <vt:lpstr>PowerPoint Presentation</vt:lpstr>
    </vt:vector>
  </TitlesOfParts>
  <Company>RCPS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Design Process</dc:title>
  <dc:creator>sgala2</dc:creator>
  <cp:lastModifiedBy>Casey Gannon</cp:lastModifiedBy>
  <cp:revision>6</cp:revision>
  <dcterms:created xsi:type="dcterms:W3CDTF">2009-10-05T17:17:46Z</dcterms:created>
  <dcterms:modified xsi:type="dcterms:W3CDTF">2016-04-12T13:38:59Z</dcterms:modified>
</cp:coreProperties>
</file>